
<file path=[Content_Types].xml><?xml version="1.0" encoding="utf-8"?>
<Types xmlns="http://schemas.openxmlformats.org/package/2006/content-types"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14747004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8" autoAdjust="0"/>
    <p:restoredTop sz="94660"/>
  </p:normalViewPr>
  <p:slideViewPr>
    <p:cSldViewPr snapToGrid="0">
      <p:cViewPr varScale="1">
        <p:scale>
          <a:sx n="86" d="100"/>
          <a:sy n="86" d="100"/>
        </p:scale>
        <p:origin x="870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66" d="100"/>
          <a:sy n="66" d="100"/>
        </p:scale>
        <p:origin x="0" y="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1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plotArea>
      <c:layout/>
      <c:doughnutChart>
        <c:varyColors val="1"/>
        <c:ser>
          <c:idx val="0"/>
          <c:order val="0"/>
          <c:tx>
            <c:strRef>
              <c:f>Sheet1!$A$2</c:f>
              <c:strCache>
                <c:ptCount val="1"/>
                <c:pt idx="0">
                  <c:v>Region 1</c:v>
                </c:pt>
              </c:strCache>
            </c:strRef>
          </c:tx>
          <c:explosion val="1"/>
          <c:dPt>
            <c:idx val="0"/>
            <c:bubble3D val="0"/>
            <c:spPr>
              <a:solidFill>
                <a:schemeClr val="accent1"/>
              </a:solidFill>
            </c:spPr>
            <c:extLst>
              <c:ext xmlns:c16="http://schemas.microsoft.com/office/drawing/2014/chart" uri="{C3380CC4-5D6E-409C-BE32-E72D297353CC}">
                <c16:uniqueId val="{00000001-96F4-F643-83EA-BE816D7919E8}"/>
              </c:ext>
            </c:extLst>
          </c:dPt>
          <c:dPt>
            <c:idx val="1"/>
            <c:bubble3D val="0"/>
            <c:spPr>
              <a:solidFill>
                <a:schemeClr val="bg1">
                  <a:lumMod val="85000"/>
                </a:schemeClr>
              </a:solidFill>
            </c:spPr>
            <c:extLst>
              <c:ext xmlns:c16="http://schemas.microsoft.com/office/drawing/2014/chart" uri="{C3380CC4-5D6E-409C-BE32-E72D297353CC}">
                <c16:uniqueId val="{00000003-96F4-F643-83EA-BE816D7919E8}"/>
              </c:ext>
            </c:extLst>
          </c:dPt>
          <c:dPt>
            <c:idx val="2"/>
            <c:bubble3D val="0"/>
            <c:spPr>
              <a:solidFill>
                <a:schemeClr val="accent1"/>
              </a:solidFill>
            </c:spPr>
            <c:extLst>
              <c:ext xmlns:c16="http://schemas.microsoft.com/office/drawing/2014/chart" uri="{C3380CC4-5D6E-409C-BE32-E72D297353CC}">
                <c16:uniqueId val="{00000005-96F4-F643-83EA-BE816D7919E8}"/>
              </c:ext>
            </c:extLst>
          </c:dPt>
          <c:cat>
            <c:strRef>
              <c:f>Sheet1!$B$1:$C$1</c:f>
              <c:strCache>
                <c:ptCount val="2"/>
                <c:pt idx="0">
                  <c:v>April</c:v>
                </c:pt>
                <c:pt idx="1">
                  <c:v>May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95</c:v>
                </c:pt>
                <c:pt idx="1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6-96F4-F643-83EA-BE816D7919E8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0"/>
        </c:dLbls>
        <c:firstSliceAng val="0"/>
        <c:holeSize val="50"/>
      </c:doughnutChart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8EA96265-6B8C-B665-00FF-5764E564325F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5BD0F24-7A5C-C583-FCFF-B8B029958A31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2F631D0-A37E-44A0-AC78-48DB55223F83}" type="datetimeFigureOut">
              <a:rPr lang="ru-RU" smtClean="0"/>
              <a:t>16.08.2023</a:t>
            </a:fld>
            <a:endParaRPr lang="ru-R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7EB514A-0DDD-8CED-2B4F-7D58FAE66D8B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06BC49C-968D-285B-453C-39995FCCB3A9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ED038DA-3807-47E0-8364-1B771FFB06B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E4ABDFD1-4D6B-41F2-72B1-880525B160A0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7484C20-BC77-E253-B653-BF5461DEFB9D}"/>
              </a:ext>
            </a:extLst>
          </p:cNvPr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4FB643A-CBE6-4236-AF92-9AFEED63CA9D}" type="datetimeFigureOut">
              <a:rPr lang="ru-RU" smtClean="0"/>
              <a:t>16.08.2023</a:t>
            </a:fld>
            <a:endParaRPr lang="ru-RU"/>
          </a:p>
        </p:txBody>
      </p:sp>
      <p:sp>
        <p:nvSpPr>
          <p:cNvPr id="4" name="Slide Image Placeholder 3">
            <a:extLst>
              <a:ext uri="{FF2B5EF4-FFF2-40B4-BE49-F238E27FC236}">
                <a16:creationId xmlns:a16="http://schemas.microsoft.com/office/drawing/2014/main" id="{1FFE564E-0A0B-4982-D291-4C77DF5C22CD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Notes Placeholder 4">
            <a:extLst>
              <a:ext uri="{FF2B5EF4-FFF2-40B4-BE49-F238E27FC236}">
                <a16:creationId xmlns:a16="http://schemas.microsoft.com/office/drawing/2014/main" id="{050DF65E-187E-5ECE-8CEA-5012842B1A2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7C48531-2C42-8414-7DEB-8AFAF19DF2BB}"/>
              </a:ext>
            </a:extLst>
          </p:cNvPr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0951319-A9AC-2E03-15B5-3E0896C59CA2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4E20F6-8AB7-4939-B5A7-99A57690138B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4E02DA1-E273-3F11-05FB-D67F2E0E54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549E1F5-D18D-0A5B-5368-3062046A259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3A1DD98-D193-D516-7A77-65D925D9A92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8EFD54-D026-4ED0-82AC-0B55E0122D17}" type="datetimeFigureOut">
              <a:rPr lang="ru-RU" smtClean="0"/>
              <a:t>16.08.2023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22D0E87-2079-4729-7EC7-D1EEDF775BF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89092AC-2909-650E-96F3-A6AFA9692EB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53F885-FEAB-40A6-B287-13A61DC8589B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0" name="Chart 1">
            <a:extLst>
              <a:ext uri="{FF2B5EF4-FFF2-40B4-BE49-F238E27FC236}">
                <a16:creationId xmlns:a16="http://schemas.microsoft.com/office/drawing/2014/main" id="{F3FC85AB-C01D-D9E1-B9FD-F5FAF9489C8E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719823984"/>
              </p:ext>
            </p:extLst>
          </p:nvPr>
        </p:nvGraphicFramePr>
        <p:xfrm>
          <a:off x="3730768" y="1354217"/>
          <a:ext cx="5013591" cy="436695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976286668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Mike Kaganski</cp:lastModifiedBy>
  <cp:revision>3</cp:revision>
  <dcterms:modified xsi:type="dcterms:W3CDTF">2023-08-16T19:29:36Z</dcterms:modified>
</cp:coreProperties>
</file>